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01"/>
  </p:normalViewPr>
  <p:slideViewPr>
    <p:cSldViewPr snapToGrid="0">
      <p:cViewPr varScale="1">
        <p:scale>
          <a:sx n="100" d="100"/>
          <a:sy n="100" d="100"/>
        </p:scale>
        <p:origin x="90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277C1-CADB-7C3F-C719-5ABB852264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DF4634-134C-4562-3183-C7504789C5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97FC4-4F74-A9E4-C760-4E20A5AE1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0FA7-74CC-1548-9CB5-52E769990726}" type="datetimeFigureOut">
              <a:rPr lang="en-US" smtClean="0"/>
              <a:t>3/7/25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12AFD-0E0A-4C4A-65C7-B8BCD4D56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2D4E4-79F8-CE80-DFAA-7C77C26F6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B11A-A46D-5D4A-B11F-48D22D2CC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2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0DFC0-A6EE-1C7D-F813-E10CC5EB0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AE33DB-A2B7-1F3F-C674-F532C506A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B1C0C-CA28-06CE-539F-C68249D01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0FA7-74CC-1548-9CB5-52E769990726}" type="datetimeFigureOut">
              <a:rPr lang="en-US" smtClean="0"/>
              <a:t>3/7/25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0CEB7-7367-C140-03FC-2C8065FFA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FD0B1-1F69-8E97-5A47-306A06337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B11A-A46D-5D4A-B11F-48D22D2CC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6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4592A6-1BE0-C0D8-C3F0-C2A8334074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EFB8C6-43C4-9554-96C5-C794607933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3286C-D3C3-425E-278C-99EA60659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0FA7-74CC-1548-9CB5-52E769990726}" type="datetimeFigureOut">
              <a:rPr lang="en-US" smtClean="0"/>
              <a:t>3/7/25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FA9D2-400F-0BB3-58A1-A56CF7C60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A061D-C9F9-C81B-3E88-F617F5093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B11A-A46D-5D4A-B11F-48D22D2CC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851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87EB1-2DD9-FFAC-96B8-A52468C37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426AD-4E46-D947-6A23-6DAEDC1F8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FB515-EE04-D1FD-F6EF-E15000084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0FA7-74CC-1548-9CB5-52E769990726}" type="datetimeFigureOut">
              <a:rPr lang="en-US" smtClean="0"/>
              <a:t>3/7/25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84DA2-4124-A72B-16FB-4E9346BC8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B2B41-BAF5-9BA9-AD2B-F98F23EAC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B11A-A46D-5D4A-B11F-48D22D2CC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573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AD028-35EF-A216-B46D-58CD00FBE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D343B-563D-2A96-51CE-B6D16F1CA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B48C8-2154-E7EF-7EA4-DC085F50B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0FA7-74CC-1548-9CB5-52E769990726}" type="datetimeFigureOut">
              <a:rPr lang="en-US" smtClean="0"/>
              <a:t>3/7/25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2C138-BC64-BAD5-6F97-C3C019508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EB1DE-3396-D6F4-DC19-48D193C04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B11A-A46D-5D4A-B11F-48D22D2CC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95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480E4-62F7-C9AB-AD94-1A56FDE8B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36F1B-C3C8-8AC5-6CF9-B10B30A2FC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771BC6-5C26-DCE7-5E81-661579BA0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1B97D8-5114-9568-1528-ADD28EC32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0FA7-74CC-1548-9CB5-52E769990726}" type="datetimeFigureOut">
              <a:rPr lang="en-US" smtClean="0"/>
              <a:t>3/7/25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B8FC3-C8CF-53D2-391E-D2B932111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25E912-5E65-0A85-EBC7-60392C524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B11A-A46D-5D4A-B11F-48D22D2CC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088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BF738-D342-918B-0EA1-46B2A568B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26231-B772-331E-60B9-E93B8E9CB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23A650-515A-8F19-F11F-434AB83A5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C4D8D4-C7B7-167E-B19C-807FD5769A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6F08FB-891B-B9BF-8C63-73A1B486CE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4374A6-1BFF-AE5D-2F3B-956C289D0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0FA7-74CC-1548-9CB5-52E769990726}" type="datetimeFigureOut">
              <a:rPr lang="en-US" smtClean="0"/>
              <a:t>3/7/25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AC75E6-13FF-8D81-59E3-09AC8AD8D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E5FF18-65E7-5417-6F88-EEC1C31BB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B11A-A46D-5D4A-B11F-48D22D2CC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585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A6178-E14D-4608-19A1-B4E505D2F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589A4B-8B7A-8CD2-F78F-126106A58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0FA7-74CC-1548-9CB5-52E769990726}" type="datetimeFigureOut">
              <a:rPr lang="en-US" smtClean="0"/>
              <a:t>3/7/25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20A935-7226-3E8F-D67C-FC9F374E3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D685E0-FC11-B41C-FD94-66A257EEF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B11A-A46D-5D4A-B11F-48D22D2CC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287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B8C372-4ECB-C9A4-EBFD-5437F0765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0FA7-74CC-1548-9CB5-52E769990726}" type="datetimeFigureOut">
              <a:rPr lang="en-US" smtClean="0"/>
              <a:t>3/7/25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824D54-2891-D8D3-DB2A-9056A054D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D0D9D-BA87-072F-EB3C-FED302D3A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B11A-A46D-5D4A-B11F-48D22D2CC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56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96FCA-62A1-72F1-FEA1-FBE30512C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CC9AD-BD1C-E757-DC65-86B7EA84D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062170-0A85-C5EC-190A-8AF5248CE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B7C053-F164-E608-A36E-8E91033E7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0FA7-74CC-1548-9CB5-52E769990726}" type="datetimeFigureOut">
              <a:rPr lang="en-US" smtClean="0"/>
              <a:t>3/7/25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E49528-1ADA-18A0-DD5D-181431289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A3E781-7F4D-BFC3-FED9-59F2728D1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B11A-A46D-5D4A-B11F-48D22D2CC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354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D033A-6AB9-5936-048B-C8CABB57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886C27-A441-D063-061B-58425E44F6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95621A-157F-D748-2C75-647F5A3901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CDB6F9-2418-C2DE-2B7C-EB6179005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0FA7-74CC-1548-9CB5-52E769990726}" type="datetimeFigureOut">
              <a:rPr lang="en-US" smtClean="0"/>
              <a:t>3/7/25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3452F-3BFB-4C85-5CEC-E3AE636B7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AEA807-79F7-1081-53E5-54B51C92E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B11A-A46D-5D4A-B11F-48D22D2CC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72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B6FE63-E582-B5F4-0CD8-DDBCA1006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87FD68-40FF-9E78-4B5D-1DF4AEB97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CFD78-14D3-2F10-ECD1-8D1DCB47B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F0FA7-74CC-1548-9CB5-52E769990726}" type="datetimeFigureOut">
              <a:rPr lang="en-US" smtClean="0"/>
              <a:t>3/7/25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B22C7-6659-7705-164C-13DA3672AD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3D078-100E-637C-C69A-70A8B35687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5B11A-A46D-5D4A-B11F-48D22D2CC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89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E9CD279-DD64-E683-6E9B-2B0239408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39" y="6456934"/>
            <a:ext cx="12074719" cy="365125"/>
          </a:xfrm>
        </p:spPr>
        <p:txBody>
          <a:bodyPr/>
          <a:lstStyle/>
          <a:p>
            <a:r>
              <a:rPr lang="en-US" sz="1600" b="1" i="1" dirty="0">
                <a:solidFill>
                  <a:srgbClr val="FF0000"/>
                </a:solidFill>
                <a:latin typeface="Candara" panose="020E0502030303020204" pitchFamily="34" charset="0"/>
              </a:rPr>
              <a:t>International Conference on Dam Safety 2025 &amp; Workshop on Grouting Technology in Dam Rehabilitation, Shimla, India.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F5AF94-BFAD-E9D4-C504-3D8C83C774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9801" y="35941"/>
            <a:ext cx="962342" cy="962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31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Candara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Sunil Sharma</dc:creator>
  <cp:lastModifiedBy>Sunil Sharma</cp:lastModifiedBy>
  <cp:revision>1</cp:revision>
  <dcterms:created xsi:type="dcterms:W3CDTF">2025-03-07T08:36:03Z</dcterms:created>
  <dcterms:modified xsi:type="dcterms:W3CDTF">2025-03-07T08:37:10Z</dcterms:modified>
</cp:coreProperties>
</file>